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541093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08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07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08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өткінші жаңбыр, найзағай. Жел солтүстік-батыстан соғады, күші 7-12 м/с. Ауа температурасы түнде 12-14, күндіз 23-25 жылы 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4855" y="350865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111908" y="25230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a:solidFill>
                  <a:schemeClr val="tx1"/>
                </a:solidFill>
                <a:latin typeface="Times New Roman" panose="02020603050405020304" pitchFamily="18" charset="0"/>
                <a:cs typeface="Times New Roman" panose="02020603050405020304" pitchFamily="18" charset="0"/>
              </a:rPr>
              <a:t> </a:t>
            </a:r>
            <a:r>
              <a:rPr lang="ru-RU" sz="1200">
                <a:solidFill>
                  <a:prstClr val="black"/>
                </a:solidFill>
                <a:latin typeface="Times New Roman" panose="02020603050405020304" pitchFamily="18" charset="0"/>
                <a:cs typeface="Times New Roman" panose="02020603050405020304" pitchFamily="18" charset="0"/>
              </a:rPr>
              <a:t>сейілуіне</a:t>
            </a:r>
            <a:r>
              <a:rPr lang="ru-RU" sz="120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2302196907"/>
              </p:ext>
            </p:extLst>
          </p:nvPr>
        </p:nvGraphicFramePr>
        <p:xfrm>
          <a:off x="5007215" y="4226728"/>
          <a:ext cx="4742988" cy="2105472"/>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42432">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0,267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Акылбаева М.М.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20939</TotalTime>
  <Words>599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4365</cp:revision>
  <cp:lastPrinted>2021-07-01T03:56:27Z</cp:lastPrinted>
  <dcterms:created xsi:type="dcterms:W3CDTF">2018-03-27T06:03:00Z</dcterms:created>
  <dcterms:modified xsi:type="dcterms:W3CDTF">2026-06-07T05:52:53Z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